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28400"/>
    <a:srgbClr val="E94708"/>
    <a:srgbClr val="906E30"/>
    <a:srgbClr val="82582D"/>
    <a:srgbClr val="A4723A"/>
    <a:srgbClr val="664724"/>
    <a:srgbClr val="645226"/>
    <a:srgbClr val="640000"/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8" y="6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8" cy="498055"/>
          </a:xfrm>
          <a:prstGeom prst="rect">
            <a:avLst/>
          </a:prstGeom>
        </p:spPr>
        <p:txBody>
          <a:bodyPr vert="horz" lIns="91444" tIns="45721" rIns="91444" bIns="4572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8" cy="498055"/>
          </a:xfrm>
          <a:prstGeom prst="rect">
            <a:avLst/>
          </a:prstGeom>
        </p:spPr>
        <p:txBody>
          <a:bodyPr vert="horz" lIns="91444" tIns="45721" rIns="91444" bIns="4572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2019/9/15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4" tIns="45721" rIns="91444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44" tIns="45721" rIns="91444" bIns="4572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8" cy="498054"/>
          </a:xfrm>
          <a:prstGeom prst="rect">
            <a:avLst/>
          </a:prstGeom>
        </p:spPr>
        <p:txBody>
          <a:bodyPr vert="horz" lIns="91444" tIns="45721" rIns="91444" bIns="4572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87"/>
            <a:ext cx="2945658" cy="498054"/>
          </a:xfrm>
          <a:prstGeom prst="rect">
            <a:avLst/>
          </a:prstGeom>
        </p:spPr>
        <p:txBody>
          <a:bodyPr vert="horz" lIns="91444" tIns="45721" rIns="91444" bIns="4572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7871" r="12606"/>
          <a:stretch/>
        </p:blipFill>
        <p:spPr>
          <a:xfrm>
            <a:off x="-19505" y="-43542"/>
            <a:ext cx="7812000" cy="110439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64" y="7052690"/>
            <a:ext cx="3331257" cy="53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663" y="2145673"/>
            <a:ext cx="386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令和元年１０月２２日（火祝）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開場　１３：３０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開演　１４：００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928" y="7091458"/>
            <a:ext cx="176553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dirty="0">
                <a:solidFill>
                  <a:srgbClr val="E28400"/>
                </a:solidFill>
                <a:latin typeface="MS PMincho" pitchFamily="18" charset="-128"/>
                <a:ea typeface="MS PMincho" pitchFamily="18" charset="-128"/>
              </a:rPr>
              <a:t>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6612" y="7734672"/>
            <a:ext cx="4040382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1524000" algn="l"/>
              </a:tabLst>
            </a:pP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「レ・ミゼラブル」より</a:t>
            </a:r>
            <a:endParaRPr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tabLst>
                <a:tab pos="1524000" algn="l"/>
              </a:tabLst>
            </a:pP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 </a:t>
            </a:r>
          </a:p>
          <a:p>
            <a:pPr>
              <a:lnSpc>
                <a:spcPct val="80000"/>
              </a:lnSpc>
              <a:tabLst>
                <a:tab pos="1524000" algn="l"/>
              </a:tabLst>
            </a:pP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「銀河鉄道９９９」</a:t>
            </a:r>
            <a:endParaRPr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tabLst>
                <a:tab pos="1524000" algn="l"/>
              </a:tabLst>
            </a:pPr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80000"/>
              </a:lnSpc>
              <a:tabLst>
                <a:tab pos="1524000" algn="l"/>
              </a:tabLst>
            </a:pP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ＯＢＯＧとの合同ステージ　他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2693" y="2204294"/>
            <a:ext cx="31835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solidFill>
                  <a:srgbClr val="E28400"/>
                </a:solidFill>
                <a:latin typeface="MS PMincho" pitchFamily="18" charset="-128"/>
                <a:ea typeface="MS PMincho" pitchFamily="18" charset="-128"/>
              </a:rPr>
              <a:t>場所</a:t>
            </a:r>
            <a:endParaRPr lang="en-US" sz="1500" dirty="0">
              <a:solidFill>
                <a:srgbClr val="E28400"/>
              </a:solidFill>
              <a:latin typeface="MS PMincho" pitchFamily="18" charset="-128"/>
              <a:ea typeface="MS PMincho" pitchFamily="18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4038" y="2517559"/>
            <a:ext cx="2808000" cy="0"/>
          </a:xfrm>
          <a:prstGeom prst="line">
            <a:avLst/>
          </a:prstGeom>
          <a:ln>
            <a:solidFill>
              <a:srgbClr val="E2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4038" y="2607338"/>
            <a:ext cx="29053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野幌公民館　１Ｆホール</a:t>
            </a:r>
            <a:endParaRPr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江別市野幌町１３－６</a:t>
            </a:r>
            <a:r>
              <a:rPr lang="en-US" altLang="ja-JP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5144" y="9505191"/>
            <a:ext cx="461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　　　催　野幌高等学校</a:t>
            </a:r>
            <a:endParaRPr lang="en-US" altLang="ja-JP" sz="15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　　　管　野幌高等学校吹奏楽部</a:t>
            </a:r>
            <a:endParaRPr lang="en-US" altLang="ja-JP" sz="15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後　　　援　野幌高等学校生徒会・札幌地区吹奏楽連盟</a:t>
            </a:r>
            <a:endParaRPr lang="en-US" altLang="ja-JP" sz="15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お問合せ　野幌高等学校（大野） ０１１－３８２－２４７７</a:t>
            </a:r>
            <a:endParaRPr lang="en-US" altLang="ja-JP" sz="15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072" y="315834"/>
            <a:ext cx="7054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野幌高等学校吹奏楽部</a:t>
            </a:r>
            <a:endParaRPr kumimoji="1" lang="en-US" altLang="ja-JP" sz="4800" dirty="0" smtClean="0">
              <a:solidFill>
                <a:schemeClr val="accent4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第２０回定期演奏会</a:t>
            </a:r>
            <a:endParaRPr kumimoji="1" lang="ja-JP" alt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楕円 19"/>
          <p:cNvSpPr>
            <a:spLocks noChangeArrowheads="1"/>
          </p:cNvSpPr>
          <p:nvPr/>
        </p:nvSpPr>
        <p:spPr bwMode="auto">
          <a:xfrm>
            <a:off x="671932" y="7963864"/>
            <a:ext cx="1553492" cy="1547017"/>
          </a:xfrm>
          <a:prstGeom prst="ellipse">
            <a:avLst/>
          </a:prstGeom>
          <a:solidFill>
            <a:srgbClr val="5B9BD5">
              <a:lumMod val="75000"/>
              <a:lumOff val="0"/>
            </a:srgbClr>
          </a:solidFill>
          <a:ln w="38100">
            <a:solidFill>
              <a:sysClr val="window" lastClr="FFFFFF">
                <a:lumMod val="95000"/>
                <a:lumOff val="0"/>
              </a:sysClr>
            </a:solidFill>
            <a:miter lim="800000"/>
            <a:headEnd/>
            <a:tailEnd/>
          </a:ln>
          <a:effectLst>
            <a:outerShdw dist="28398" dir="3806097" algn="ctr" rotWithShape="0">
              <a:srgbClr val="FFC000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入場無料</a:t>
            </a:r>
            <a:endParaRPr kumimoji="0" lang="ja-JP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749" y="3777243"/>
            <a:ext cx="4840289" cy="27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29</Words>
  <Application>Microsoft Office PowerPoint</Application>
  <PresentationFormat>ユーザー設定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HG丸ｺﾞｼｯｸM-PRO</vt:lpstr>
      <vt:lpstr>ＭＳ Ｐゴシック</vt:lpstr>
      <vt:lpstr>MS PMincho</vt:lpstr>
      <vt:lpstr>游明朝</vt:lpstr>
      <vt:lpstr>Arial</vt:lpstr>
      <vt:lpstr>Calibri</vt:lpstr>
      <vt:lpstr>Calibri Light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2016-07-27T06:06:53Z</dcterms:created>
  <dcterms:modified xsi:type="dcterms:W3CDTF">2019-09-14T23:36:44Z</dcterms:modified>
</cp:coreProperties>
</file>